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897811"/>
            <a:ext cx="10081554" cy="389338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CL" sz="3600" b="1" dirty="0">
                <a:solidFill>
                  <a:srgbClr val="FFFF00"/>
                </a:solidFill>
              </a:rPr>
              <a:t> </a:t>
            </a:r>
            <a:r>
              <a:rPr lang="es-CL" sz="3600" b="1" dirty="0" smtClean="0">
                <a:solidFill>
                  <a:srgbClr val="FFC000"/>
                </a:solidFill>
              </a:rPr>
              <a:t>SE INFORMA </a:t>
            </a:r>
            <a:r>
              <a:rPr lang="es-CL" sz="3600" b="1" smtClean="0">
                <a:solidFill>
                  <a:srgbClr val="FFC000"/>
                </a:solidFill>
              </a:rPr>
              <a:t>INICIO DE PROCESO DE  </a:t>
            </a:r>
            <a:r>
              <a:rPr lang="es-CL" sz="3600" b="1" dirty="0" smtClean="0">
                <a:solidFill>
                  <a:srgbClr val="FFC000"/>
                </a:solidFill>
              </a:rPr>
              <a:t>POSTULACIÓN Y RENOVACIÓN A BECAS DE MANTENCIÓN  JUNAEB </a:t>
            </a:r>
            <a:endParaRPr lang="es-CL" sz="3600" b="1" dirty="0">
              <a:solidFill>
                <a:srgbClr val="FFC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</p:spTree>
    <p:extLst>
      <p:ext uri="{BB962C8B-B14F-4D97-AF65-F5344CB8AC3E}">
        <p14:creationId xmlns:p14="http://schemas.microsoft.com/office/powerpoint/2010/main" val="255279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414733"/>
            <a:ext cx="10081554" cy="437646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s-CL" sz="3200" b="1" dirty="0" smtClean="0">
                <a:solidFill>
                  <a:srgbClr val="FFC000"/>
                </a:solidFill>
              </a:rPr>
              <a:t>¿ </a:t>
            </a:r>
            <a:r>
              <a:rPr lang="es-CL" sz="3200" b="1" dirty="0">
                <a:solidFill>
                  <a:srgbClr val="FFC000"/>
                </a:solidFill>
              </a:rPr>
              <a:t> </a:t>
            </a:r>
            <a:r>
              <a:rPr lang="es-CL" sz="3200" b="1" dirty="0" smtClean="0">
                <a:solidFill>
                  <a:srgbClr val="FFC000"/>
                </a:solidFill>
              </a:rPr>
              <a:t>QUE BECAS PUEDO POSTULAR O RENOVAR  ?</a:t>
            </a:r>
          </a:p>
          <a:p>
            <a:pPr>
              <a:lnSpc>
                <a:spcPct val="150000"/>
              </a:lnSpc>
            </a:pPr>
            <a:r>
              <a:rPr lang="es-CL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1.- BECA PRESIDENTE DE LA REPÚBLICA</a:t>
            </a:r>
          </a:p>
          <a:p>
            <a:pPr>
              <a:lnSpc>
                <a:spcPct val="150000"/>
              </a:lnSpc>
            </a:pPr>
            <a:r>
              <a:rPr lang="es-CL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2.- BECA INDÍGENA</a:t>
            </a:r>
          </a:p>
          <a:p>
            <a:pPr>
              <a:lnSpc>
                <a:spcPct val="150000"/>
              </a:lnSpc>
            </a:pPr>
            <a:r>
              <a:rPr lang="es-CL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3.- BECA TÉCNICO PROFESIONAL </a:t>
            </a:r>
          </a:p>
          <a:p>
            <a:pPr>
              <a:lnSpc>
                <a:spcPct val="150000"/>
              </a:lnSpc>
            </a:pPr>
            <a:r>
              <a:rPr lang="es-CL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4.- BECA BARE ( SOLO RENOVANTES )</a:t>
            </a:r>
            <a:endParaRPr lang="es-CL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</p:spTree>
    <p:extLst>
      <p:ext uri="{BB962C8B-B14F-4D97-AF65-F5344CB8AC3E}">
        <p14:creationId xmlns:p14="http://schemas.microsoft.com/office/powerpoint/2010/main" val="21781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414733"/>
            <a:ext cx="10081554" cy="437646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CL" sz="3200" b="1" dirty="0" smtClean="0">
                <a:solidFill>
                  <a:srgbClr val="FFC000"/>
                </a:solidFill>
              </a:rPr>
              <a:t>BECA PRESIDENTE DE LA REPÚBLICA</a:t>
            </a:r>
            <a:endParaRPr lang="es-CL" sz="3200" b="1" dirty="0">
              <a:solidFill>
                <a:srgbClr val="FFC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347912"/>
              </p:ext>
            </p:extLst>
          </p:nvPr>
        </p:nvGraphicFramePr>
        <p:xfrm>
          <a:off x="951782" y="2531212"/>
          <a:ext cx="10469592" cy="3498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86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Es un aporte de libre disposición, equivalente a 6.2 UTM (valor referencial anual), que se paga hasta en 10 cuotas al año 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s-ES" dirty="0" smtClean="0"/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REQUISITOS: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Dirigido a estudiantes de 1° a 4° medio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Promedio de nota 6.0 como mínimo 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Contar</a:t>
                      </a:r>
                      <a:r>
                        <a:rPr lang="es-ES" baseline="0" dirty="0" smtClean="0"/>
                        <a:t> con t</a:t>
                      </a:r>
                      <a:r>
                        <a:rPr lang="es-ES" dirty="0" smtClean="0"/>
                        <a:t>ramo del Registro Social de Hogares hasta el 40%.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0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414733"/>
            <a:ext cx="10081554" cy="437646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CL" sz="3200" b="1" dirty="0" smtClean="0">
                <a:solidFill>
                  <a:srgbClr val="FFC000"/>
                </a:solidFill>
              </a:rPr>
              <a:t>BECA INDÍGENA </a:t>
            </a:r>
            <a:endParaRPr lang="es-CL" sz="3200" b="1" dirty="0">
              <a:solidFill>
                <a:srgbClr val="FFC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050731"/>
              </p:ext>
            </p:extLst>
          </p:nvPr>
        </p:nvGraphicFramePr>
        <p:xfrm>
          <a:off x="951782" y="2531212"/>
          <a:ext cx="10469592" cy="4153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86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Es un aporte de $208.280 (monto referencial anual 2022) de libre disposición o uso. Se paga en dos cuotas al año.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REQUISITOS: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Ser de origen indígena, acreditado por la Corporación Nacional de Desarrollo Indígena, </a:t>
                      </a:r>
                      <a:r>
                        <a:rPr lang="es-ES" dirty="0" err="1" smtClean="0"/>
                        <a:t>Conadi</a:t>
                      </a:r>
                      <a:r>
                        <a:rPr lang="es-ES" dirty="0" smtClean="0"/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Ser promovido con promedio mínimo de 5.0.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Contar con tramo del Registro Social de Hogares hasta el 60%.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Ser estudiante de establecimientos educacionales subvencionados por el Ministerio de Educación, </a:t>
                      </a:r>
                      <a:r>
                        <a:rPr lang="es-ES" dirty="0" err="1" smtClean="0"/>
                        <a:t>Mineduc</a:t>
                      </a:r>
                      <a:r>
                        <a:rPr lang="es-ES" dirty="0" smtClean="0"/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s-E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2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414733"/>
            <a:ext cx="10081554" cy="437646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CL" sz="3200" b="1" dirty="0" smtClean="0">
                <a:solidFill>
                  <a:srgbClr val="FFC000"/>
                </a:solidFill>
              </a:rPr>
              <a:t>BECA TÉCNICO PROFESIONAL </a:t>
            </a:r>
            <a:endParaRPr lang="es-CL" sz="3200" b="1" dirty="0">
              <a:solidFill>
                <a:srgbClr val="FFC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425898"/>
              </p:ext>
            </p:extLst>
          </p:nvPr>
        </p:nvGraphicFramePr>
        <p:xfrm>
          <a:off x="396815" y="2208362"/>
          <a:ext cx="11447253" cy="4537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7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74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Es un aporte de $65.000 (monto referencial anual) de libre disposición o uso, pagado en 1 cuota.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smtClean="0"/>
                        <a:t>REQUISITOS</a:t>
                      </a:r>
                      <a:r>
                        <a:rPr lang="es-ES" dirty="0" smtClean="0"/>
                        <a:t>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s-ES" dirty="0" smtClean="0"/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mtClean="0"/>
                        <a:t>Ser estudiante o egresado de un establecimiento educacional de Enseñanza Media Técnico Profesional.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mtClean="0"/>
                        <a:t>Realizar o iniciar la Práctica Profesional durante el año en curso.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mtClean="0"/>
                        <a:t>Postulan estudiantes que comiencen su práctica el año 2022 y continúen con el proceso durante el año 2023, o que la comiencen y la realicen durante el 2023.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mtClean="0"/>
                        <a:t>Presentar un informe de práctica del establecimiento educacional (completar Anexo N° 10).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smtClean="0"/>
                        <a:t>No haber sido beneficiario de la bonificación en años anteriores.</a:t>
                      </a:r>
                      <a:endParaRPr lang="es-E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414733"/>
            <a:ext cx="10081554" cy="437646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CL" sz="3200" b="1" dirty="0" smtClean="0">
                <a:solidFill>
                  <a:srgbClr val="FFC000"/>
                </a:solidFill>
              </a:rPr>
              <a:t>BECA BARE ( SOLO RENOVANTES)</a:t>
            </a:r>
            <a:endParaRPr lang="es-CL" sz="3200" b="1" dirty="0">
              <a:solidFill>
                <a:srgbClr val="FFC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12400"/>
              </p:ext>
            </p:extLst>
          </p:nvPr>
        </p:nvGraphicFramePr>
        <p:xfrm>
          <a:off x="396815" y="2208362"/>
          <a:ext cx="11447253" cy="4537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7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74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Es un aporte monetario de libre disposición o uso, equivalente a $206.740 (valor referencial anual), pagado hasta en 4 cuotas al año. Tiene el objetivo de favorecer la permanencia de los estudiantes de Educación Media.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s-ES" dirty="0" smtClean="0"/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REQUISITOS: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 Ser Calificados de altamente vulnerables por condición de madres, padres, embarazadas.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ES" dirty="0" smtClean="0"/>
                        <a:t>Participantes del Programa Chile Seguridades y Oportunidades.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9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0996" cy="83676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414733"/>
            <a:ext cx="10081554" cy="437646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s-CL" sz="3200" b="1" dirty="0" smtClean="0">
                <a:solidFill>
                  <a:srgbClr val="FFC000"/>
                </a:solidFill>
              </a:rPr>
              <a:t>¿ DÓNDE Y CUÁNDO POSTULAR?</a:t>
            </a:r>
            <a:endParaRPr lang="es-CL" sz="3200" b="1" dirty="0">
              <a:solidFill>
                <a:srgbClr val="FFC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766" y="0"/>
            <a:ext cx="1426234" cy="83676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323382" y="19043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/>
              <a:t>ILUSTRE MUNICIPALIDAD DE LOS ANDES</a:t>
            </a:r>
          </a:p>
          <a:p>
            <a:pPr algn="ctr"/>
            <a:r>
              <a:rPr lang="es-ES" dirty="0"/>
              <a:t>DEPARTAMENTO EDUCACIÓN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34128"/>
              </p:ext>
            </p:extLst>
          </p:nvPr>
        </p:nvGraphicFramePr>
        <p:xfrm>
          <a:off x="396815" y="2208362"/>
          <a:ext cx="11447253" cy="4537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7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74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dirty="0" smtClean="0"/>
                        <a:t>Puedes postular directamente en :www.portalbecas.cl o bien </a:t>
                      </a:r>
                      <a:r>
                        <a:rPr lang="es-ES" dirty="0" smtClean="0">
                          <a:solidFill>
                            <a:srgbClr val="FFFF00"/>
                          </a:solidFill>
                        </a:rPr>
                        <a:t>acercarte al DAEM</a:t>
                      </a:r>
                      <a:r>
                        <a:rPr lang="es-ES" dirty="0" smtClean="0"/>
                        <a:t>,</a:t>
                      </a:r>
                      <a:r>
                        <a:rPr lang="es-ES" baseline="0" dirty="0" smtClean="0"/>
                        <a:t> ubicado en  Avenida Chacabuco 198  en los siguientes horarios: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s-ES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baseline="0" dirty="0" smtClean="0">
                          <a:solidFill>
                            <a:srgbClr val="FFFF00"/>
                          </a:solidFill>
                        </a:rPr>
                        <a:t>Lunes a Jueves: 08:15 a 16:30 </a:t>
                      </a:r>
                      <a:r>
                        <a:rPr lang="es-ES" baseline="0" dirty="0" err="1" smtClean="0">
                          <a:solidFill>
                            <a:srgbClr val="FFFF00"/>
                          </a:solidFill>
                        </a:rPr>
                        <a:t>hrs</a:t>
                      </a:r>
                      <a:r>
                        <a:rPr lang="es-ES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ES" baseline="0" dirty="0" smtClean="0">
                          <a:solidFill>
                            <a:srgbClr val="FFFF00"/>
                          </a:solidFill>
                        </a:rPr>
                        <a:t>Viernes: 08:15  a 16:00 </a:t>
                      </a:r>
                      <a:r>
                        <a:rPr lang="es-ES" baseline="0" dirty="0" err="1" smtClean="0">
                          <a:solidFill>
                            <a:srgbClr val="FFFF00"/>
                          </a:solidFill>
                        </a:rPr>
                        <a:t>hrs</a:t>
                      </a:r>
                      <a:r>
                        <a:rPr lang="es-ES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es-ES" baseline="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s-ES" sz="1800" baseline="0" dirty="0" smtClean="0">
                          <a:solidFill>
                            <a:srgbClr val="FFFF00"/>
                          </a:solidFill>
                        </a:rPr>
                        <a:t>PUEDES POSTULAR HASTA EL 20 DE ENERO DEL 2023</a:t>
                      </a:r>
                      <a:endParaRPr lang="es-ES" sz="1800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3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198</TotalTime>
  <Words>433</Words>
  <Application>Microsoft Office PowerPoint</Application>
  <PresentationFormat>Panorámica</PresentationFormat>
  <Paragraphs>56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 Contreras</dc:creator>
  <cp:lastModifiedBy>Gabriela Herrera</cp:lastModifiedBy>
  <cp:revision>10</cp:revision>
  <dcterms:created xsi:type="dcterms:W3CDTF">2022-12-07T19:50:55Z</dcterms:created>
  <dcterms:modified xsi:type="dcterms:W3CDTF">2022-12-12T11:29:17Z</dcterms:modified>
</cp:coreProperties>
</file>